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55a5781d3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55a5781d3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5a5781d3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5a5781d3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55a5781d30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55a5781d30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  <p:pic>
        <p:nvPicPr>
          <p:cNvPr id="24" name="Google Shape;24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1850" y="409580"/>
            <a:ext cx="1604926" cy="760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76413" y="2515012"/>
            <a:ext cx="352075" cy="4904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4"/>
          <p:cNvPicPr preferRelativeResize="0"/>
          <p:nvPr/>
        </p:nvPicPr>
        <p:blipFill rotWithShape="1">
          <a:blip r:embed="rId3">
            <a:alphaModFix/>
          </a:blip>
          <a:srcRect b="13119"/>
          <a:stretch/>
        </p:blipFill>
        <p:spPr>
          <a:xfrm rot="-5400000">
            <a:off x="6844798" y="2836826"/>
            <a:ext cx="352075" cy="4261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  <p:pic>
        <p:nvPicPr>
          <p:cNvPr id="32" name="Google Shape;32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  <p:pic>
        <p:nvPicPr>
          <p:cNvPr id="36" name="Google Shape;36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988" y="119287"/>
            <a:ext cx="352075" cy="4904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/>
        </p:nvSpPr>
        <p:spPr>
          <a:xfrm>
            <a:off x="5410200" y="1623425"/>
            <a:ext cx="3733800" cy="10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b="1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Title</a:t>
            </a:r>
            <a:endParaRPr sz="2200" b="1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5410200" y="2159227"/>
            <a:ext cx="3733800" cy="7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Name</a:t>
            </a:r>
            <a:endParaRPr sz="1800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/>
        </p:nvSpPr>
        <p:spPr>
          <a:xfrm>
            <a:off x="2932401" y="567100"/>
            <a:ext cx="32398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 dirty="0">
                <a:solidFill>
                  <a:srgbClr val="3F228A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Title</a:t>
            </a:r>
            <a:endParaRPr sz="2000" b="1" dirty="0">
              <a:solidFill>
                <a:srgbClr val="3F228A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401850" y="1625675"/>
            <a:ext cx="8340300" cy="28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rebuchet MS"/>
              <a:buChar char="●"/>
            </a:pPr>
            <a:endParaRPr sz="1300" dirty="0">
              <a:solidFill>
                <a:srgbClr val="434343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2999925" y="1994025"/>
            <a:ext cx="3000000" cy="723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500" b="1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Thank you!</a:t>
            </a:r>
            <a:endParaRPr sz="3500" b="1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Presentación en pantalla (16:9)</PresentationFormat>
  <Paragraphs>4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Simple Light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Lora</dc:creator>
  <cp:lastModifiedBy>Ana Maria Lora Fernandez ETC1499032</cp:lastModifiedBy>
  <cp:revision>1</cp:revision>
  <dcterms:modified xsi:type="dcterms:W3CDTF">2025-05-20T10:29:48Z</dcterms:modified>
</cp:coreProperties>
</file>