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2480000" cx="3024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380">
          <p15:clr>
            <a:srgbClr val="747775"/>
          </p15:clr>
        </p15:guide>
        <p15:guide id="2" pos="952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380" orient="horz"/>
        <p:guide pos="95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08849" y="685800"/>
            <a:ext cx="2440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08849" y="685800"/>
            <a:ext cx="2440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030847" y="6149421"/>
            <a:ext cx="28178100" cy="16952400"/>
          </a:xfrm>
          <a:prstGeom prst="rect">
            <a:avLst/>
          </a:prstGeom>
        </p:spPr>
        <p:txBody>
          <a:bodyPr anchorCtr="0" anchor="b" bIns="483725" lIns="483725" spcFirstLastPara="1" rIns="483725" wrap="square" tIns="4837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27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030819" y="23406947"/>
            <a:ext cx="28178100" cy="65463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030819" y="9135451"/>
            <a:ext cx="28178100" cy="16216500"/>
          </a:xfrm>
          <a:prstGeom prst="rect">
            <a:avLst/>
          </a:prstGeom>
        </p:spPr>
        <p:txBody>
          <a:bodyPr anchorCtr="0" anchor="b" bIns="483725" lIns="483725" spcFirstLastPara="1" rIns="483725" wrap="square" tIns="4837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400"/>
              <a:buNone/>
              <a:defRPr sz="634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030819" y="26034124"/>
            <a:ext cx="28178100" cy="107433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indent="-838200" lvl="0" marL="457200" algn="ctr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indent="-698500" lvl="1" marL="914400" algn="ctr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2pPr>
            <a:lvl3pPr indent="-698500" lvl="2" marL="1371600" algn="ctr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3pPr>
            <a:lvl4pPr indent="-698500" lvl="3" marL="1828800" algn="ctr">
              <a:spcBef>
                <a:spcPts val="0"/>
              </a:spcBef>
              <a:spcAft>
                <a:spcPts val="0"/>
              </a:spcAft>
              <a:buSzPts val="7400"/>
              <a:buChar char="●"/>
              <a:defRPr/>
            </a:lvl4pPr>
            <a:lvl5pPr indent="-698500" lvl="4" marL="2286000" algn="ctr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5pPr>
            <a:lvl6pPr indent="-698500" lvl="5" marL="2743200" algn="ctr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6pPr>
            <a:lvl7pPr indent="-698500" lvl="6" marL="3200400" algn="ctr">
              <a:spcBef>
                <a:spcPts val="0"/>
              </a:spcBef>
              <a:spcAft>
                <a:spcPts val="0"/>
              </a:spcAft>
              <a:buSzPts val="7400"/>
              <a:buChar char="●"/>
              <a:defRPr/>
            </a:lvl7pPr>
            <a:lvl8pPr indent="-698500" lvl="7" marL="3657600" algn="ctr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8pPr>
            <a:lvl9pPr indent="-698500" lvl="8" marL="4114800" algn="ctr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030819" y="17763801"/>
            <a:ext cx="28178100" cy="69525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030819" y="3675447"/>
            <a:ext cx="28178100" cy="47298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030819" y="9518254"/>
            <a:ext cx="28178100" cy="282159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indent="-838200" lvl="0" marL="457200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indent="-698500" lvl="1" marL="914400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2pPr>
            <a:lvl3pPr indent="-698500" lvl="2" marL="1371600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3pPr>
            <a:lvl4pPr indent="-698500" lvl="3" marL="1828800">
              <a:spcBef>
                <a:spcPts val="0"/>
              </a:spcBef>
              <a:spcAft>
                <a:spcPts val="0"/>
              </a:spcAft>
              <a:buSzPts val="7400"/>
              <a:buChar char="●"/>
              <a:defRPr/>
            </a:lvl4pPr>
            <a:lvl5pPr indent="-698500" lvl="4" marL="2286000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5pPr>
            <a:lvl6pPr indent="-698500" lvl="5" marL="2743200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6pPr>
            <a:lvl7pPr indent="-698500" lvl="6" marL="3200400">
              <a:spcBef>
                <a:spcPts val="0"/>
              </a:spcBef>
              <a:spcAft>
                <a:spcPts val="0"/>
              </a:spcAft>
              <a:buSzPts val="7400"/>
              <a:buChar char="●"/>
              <a:defRPr/>
            </a:lvl7pPr>
            <a:lvl8pPr indent="-698500" lvl="7" marL="3657600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8pPr>
            <a:lvl9pPr indent="-698500" lvl="8" marL="4114800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030819" y="3675447"/>
            <a:ext cx="28178100" cy="47298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030819" y="9518254"/>
            <a:ext cx="13227900" cy="282159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indent="-698500" lvl="0" marL="457200">
              <a:spcBef>
                <a:spcPts val="0"/>
              </a:spcBef>
              <a:spcAft>
                <a:spcPts val="0"/>
              </a:spcAft>
              <a:buSzPts val="7400"/>
              <a:buChar char="●"/>
              <a:defRPr sz="7400"/>
            </a:lvl1pPr>
            <a:lvl2pPr indent="-628650" lvl="1" marL="9144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2pPr>
            <a:lvl3pPr indent="-628650" lvl="2" marL="13716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3pPr>
            <a:lvl4pPr indent="-628650" lvl="3" marL="1828800"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4pPr>
            <a:lvl5pPr indent="-628650" lvl="4" marL="22860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5pPr>
            <a:lvl6pPr indent="-628650" lvl="5" marL="27432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6pPr>
            <a:lvl7pPr indent="-628650" lvl="6" marL="3200400"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7pPr>
            <a:lvl8pPr indent="-628650" lvl="7" marL="36576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8pPr>
            <a:lvl9pPr indent="-628650" lvl="8" marL="41148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5981165" y="9518254"/>
            <a:ext cx="13227900" cy="282159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indent="-698500" lvl="0" marL="457200">
              <a:spcBef>
                <a:spcPts val="0"/>
              </a:spcBef>
              <a:spcAft>
                <a:spcPts val="0"/>
              </a:spcAft>
              <a:buSzPts val="7400"/>
              <a:buChar char="●"/>
              <a:defRPr sz="7400"/>
            </a:lvl1pPr>
            <a:lvl2pPr indent="-628650" lvl="1" marL="9144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2pPr>
            <a:lvl3pPr indent="-628650" lvl="2" marL="13716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3pPr>
            <a:lvl4pPr indent="-628650" lvl="3" marL="1828800"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4pPr>
            <a:lvl5pPr indent="-628650" lvl="4" marL="22860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5pPr>
            <a:lvl6pPr indent="-628650" lvl="5" marL="27432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6pPr>
            <a:lvl7pPr indent="-628650" lvl="6" marL="3200400"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7pPr>
            <a:lvl8pPr indent="-628650" lvl="7" marL="36576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8pPr>
            <a:lvl9pPr indent="-628650" lvl="8" marL="41148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030819" y="3675447"/>
            <a:ext cx="28178100" cy="47298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030819" y="4588682"/>
            <a:ext cx="9286200" cy="6241200"/>
          </a:xfrm>
          <a:prstGeom prst="rect">
            <a:avLst/>
          </a:prstGeom>
        </p:spPr>
        <p:txBody>
          <a:bodyPr anchorCtr="0" anchor="b" bIns="483725" lIns="483725" spcFirstLastPara="1" rIns="483725" wrap="square" tIns="4837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1pPr>
            <a:lvl2pPr lvl="1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2pPr>
            <a:lvl3pPr lvl="2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3pPr>
            <a:lvl4pPr lvl="3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4pPr>
            <a:lvl5pPr lvl="4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5pPr>
            <a:lvl6pPr lvl="5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6pPr>
            <a:lvl7pPr lvl="6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7pPr>
            <a:lvl8pPr lvl="7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8pPr>
            <a:lvl9pPr lvl="8">
              <a:spcBef>
                <a:spcPts val="0"/>
              </a:spcBef>
              <a:spcAft>
                <a:spcPts val="0"/>
              </a:spcAft>
              <a:buSzPts val="12700"/>
              <a:buNone/>
              <a:defRPr sz="127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030819" y="11476661"/>
            <a:ext cx="9286200" cy="262587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indent="-628650" lvl="0" marL="457200"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1pPr>
            <a:lvl2pPr indent="-628650" lvl="1" marL="9144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2pPr>
            <a:lvl3pPr indent="-628650" lvl="2" marL="13716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3pPr>
            <a:lvl4pPr indent="-628650" lvl="3" marL="1828800"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4pPr>
            <a:lvl5pPr indent="-628650" lvl="4" marL="22860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5pPr>
            <a:lvl6pPr indent="-628650" lvl="5" marL="27432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6pPr>
            <a:lvl7pPr indent="-628650" lvl="6" marL="3200400"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7pPr>
            <a:lvl8pPr indent="-628650" lvl="7" marL="3657600"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8pPr>
            <a:lvl9pPr indent="-628650" lvl="8" marL="4114800"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621299" y="3717774"/>
            <a:ext cx="21059100" cy="337857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1pPr>
            <a:lvl2pPr lvl="1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2pPr>
            <a:lvl3pPr lvl="2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3pPr>
            <a:lvl4pPr lvl="3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4pPr>
            <a:lvl5pPr lvl="4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5pPr>
            <a:lvl6pPr lvl="5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6pPr>
            <a:lvl7pPr lvl="6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7pPr>
            <a:lvl8pPr lvl="7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8pPr>
            <a:lvl9pPr lvl="8">
              <a:spcBef>
                <a:spcPts val="0"/>
              </a:spcBef>
              <a:spcAft>
                <a:spcPts val="0"/>
              </a:spcAft>
              <a:buSzPts val="25400"/>
              <a:buNone/>
              <a:defRPr sz="254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5120000" y="-1032"/>
            <a:ext cx="15120000" cy="4248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83725" lIns="483725" spcFirstLastPara="1" rIns="483725" wrap="square" tIns="483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878031" y="10184752"/>
            <a:ext cx="13377900" cy="12242400"/>
          </a:xfrm>
          <a:prstGeom prst="rect">
            <a:avLst/>
          </a:prstGeom>
        </p:spPr>
        <p:txBody>
          <a:bodyPr anchorCtr="0" anchor="b" bIns="483725" lIns="483725" spcFirstLastPara="1" rIns="483725" wrap="square" tIns="4837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1pPr>
            <a:lvl2pPr lvl="1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2pPr>
            <a:lvl3pPr lvl="2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3pPr>
            <a:lvl4pPr lvl="3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4pPr>
            <a:lvl5pPr lvl="4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5pPr>
            <a:lvl6pPr lvl="5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6pPr>
            <a:lvl7pPr lvl="6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7pPr>
            <a:lvl8pPr lvl="7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8pPr>
            <a:lvl9pPr lvl="8" algn="ctr">
              <a:spcBef>
                <a:spcPts val="0"/>
              </a:spcBef>
              <a:spcAft>
                <a:spcPts val="0"/>
              </a:spcAft>
              <a:buSzPts val="22300"/>
              <a:buNone/>
              <a:defRPr sz="22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878031" y="23150506"/>
            <a:ext cx="13377900" cy="10200600"/>
          </a:xfrm>
          <a:prstGeom prst="rect">
            <a:avLst/>
          </a:prstGeom>
        </p:spPr>
        <p:txBody>
          <a:bodyPr anchorCtr="0" anchor="t" bIns="483725" lIns="483725" spcFirstLastPara="1" rIns="483725" wrap="square" tIns="4837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100"/>
              <a:buNone/>
              <a:defRPr sz="11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6335354" y="5980112"/>
            <a:ext cx="12689400" cy="30517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indent="-838200" lvl="0" marL="457200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indent="-698500" lvl="1" marL="914400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2pPr>
            <a:lvl3pPr indent="-698500" lvl="2" marL="1371600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3pPr>
            <a:lvl4pPr indent="-698500" lvl="3" marL="1828800">
              <a:spcBef>
                <a:spcPts val="0"/>
              </a:spcBef>
              <a:spcAft>
                <a:spcPts val="0"/>
              </a:spcAft>
              <a:buSzPts val="7400"/>
              <a:buChar char="●"/>
              <a:defRPr/>
            </a:lvl4pPr>
            <a:lvl5pPr indent="-698500" lvl="4" marL="2286000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5pPr>
            <a:lvl6pPr indent="-698500" lvl="5" marL="2743200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6pPr>
            <a:lvl7pPr indent="-698500" lvl="6" marL="3200400">
              <a:spcBef>
                <a:spcPts val="0"/>
              </a:spcBef>
              <a:spcAft>
                <a:spcPts val="0"/>
              </a:spcAft>
              <a:buSzPts val="7400"/>
              <a:buChar char="●"/>
              <a:defRPr/>
            </a:lvl7pPr>
            <a:lvl8pPr indent="-698500" lvl="7" marL="3657600">
              <a:spcBef>
                <a:spcPts val="0"/>
              </a:spcBef>
              <a:spcAft>
                <a:spcPts val="0"/>
              </a:spcAft>
              <a:buSzPts val="7400"/>
              <a:buChar char="○"/>
              <a:defRPr/>
            </a:lvl8pPr>
            <a:lvl9pPr indent="-698500" lvl="8" marL="4114800">
              <a:spcBef>
                <a:spcPts val="0"/>
              </a:spcBef>
              <a:spcAft>
                <a:spcPts val="0"/>
              </a:spcAft>
              <a:buSzPts val="7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030819" y="34940182"/>
            <a:ext cx="19838700" cy="49974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030819" y="3675447"/>
            <a:ext cx="28178100" cy="47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725" lIns="483725" spcFirstLastPara="1" rIns="483725" wrap="square" tIns="4837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800"/>
              <a:buNone/>
              <a:defRPr sz="1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030819" y="9518254"/>
            <a:ext cx="28178100" cy="28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725" lIns="483725" spcFirstLastPara="1" rIns="483725" wrap="square" tIns="483725">
            <a:normAutofit/>
          </a:bodyPr>
          <a:lstStyle>
            <a:lvl1pPr indent="-838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Char char="●"/>
              <a:defRPr sz="9600">
                <a:solidFill>
                  <a:schemeClr val="dk2"/>
                </a:solidFill>
              </a:defRPr>
            </a:lvl1pPr>
            <a:lvl2pPr indent="-698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00"/>
              <a:buChar char="○"/>
              <a:defRPr sz="7400">
                <a:solidFill>
                  <a:schemeClr val="dk2"/>
                </a:solidFill>
              </a:defRPr>
            </a:lvl2pPr>
            <a:lvl3pPr indent="-698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00"/>
              <a:buChar char="■"/>
              <a:defRPr sz="7400">
                <a:solidFill>
                  <a:schemeClr val="dk2"/>
                </a:solidFill>
              </a:defRPr>
            </a:lvl3pPr>
            <a:lvl4pPr indent="-698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00"/>
              <a:buChar char="●"/>
              <a:defRPr sz="7400">
                <a:solidFill>
                  <a:schemeClr val="dk2"/>
                </a:solidFill>
              </a:defRPr>
            </a:lvl4pPr>
            <a:lvl5pPr indent="-698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00"/>
              <a:buChar char="○"/>
              <a:defRPr sz="7400">
                <a:solidFill>
                  <a:schemeClr val="dk2"/>
                </a:solidFill>
              </a:defRPr>
            </a:lvl5pPr>
            <a:lvl6pPr indent="-698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00"/>
              <a:buChar char="■"/>
              <a:defRPr sz="7400">
                <a:solidFill>
                  <a:schemeClr val="dk2"/>
                </a:solidFill>
              </a:defRPr>
            </a:lvl6pPr>
            <a:lvl7pPr indent="-698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00"/>
              <a:buChar char="●"/>
              <a:defRPr sz="7400">
                <a:solidFill>
                  <a:schemeClr val="dk2"/>
                </a:solidFill>
              </a:defRPr>
            </a:lvl7pPr>
            <a:lvl8pPr indent="-698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00"/>
              <a:buChar char="○"/>
              <a:defRPr sz="7400">
                <a:solidFill>
                  <a:schemeClr val="dk2"/>
                </a:solidFill>
              </a:defRPr>
            </a:lvl8pPr>
            <a:lvl9pPr indent="-698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00"/>
              <a:buChar char="■"/>
              <a:defRPr sz="7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8019152" y="38513357"/>
            <a:ext cx="1814400" cy="325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83725" lIns="483725" spcFirstLastPara="1" rIns="483725" wrap="square" tIns="483725">
            <a:normAutofit/>
          </a:bodyPr>
          <a:lstStyle>
            <a:lvl1pPr lvl="0" algn="r">
              <a:buNone/>
              <a:defRPr sz="5300">
                <a:solidFill>
                  <a:schemeClr val="dk2"/>
                </a:solidFill>
              </a:defRPr>
            </a:lvl1pPr>
            <a:lvl2pPr lvl="1" algn="r">
              <a:buNone/>
              <a:defRPr sz="5300">
                <a:solidFill>
                  <a:schemeClr val="dk2"/>
                </a:solidFill>
              </a:defRPr>
            </a:lvl2pPr>
            <a:lvl3pPr lvl="2" algn="r">
              <a:buNone/>
              <a:defRPr sz="5300">
                <a:solidFill>
                  <a:schemeClr val="dk2"/>
                </a:solidFill>
              </a:defRPr>
            </a:lvl3pPr>
            <a:lvl4pPr lvl="3" algn="r">
              <a:buNone/>
              <a:defRPr sz="5300">
                <a:solidFill>
                  <a:schemeClr val="dk2"/>
                </a:solidFill>
              </a:defRPr>
            </a:lvl4pPr>
            <a:lvl5pPr lvl="4" algn="r">
              <a:buNone/>
              <a:defRPr sz="5300">
                <a:solidFill>
                  <a:schemeClr val="dk2"/>
                </a:solidFill>
              </a:defRPr>
            </a:lvl5pPr>
            <a:lvl6pPr lvl="5" algn="r">
              <a:buNone/>
              <a:defRPr sz="5300">
                <a:solidFill>
                  <a:schemeClr val="dk2"/>
                </a:solidFill>
              </a:defRPr>
            </a:lvl6pPr>
            <a:lvl7pPr lvl="6" algn="r">
              <a:buNone/>
              <a:defRPr sz="5300">
                <a:solidFill>
                  <a:schemeClr val="dk2"/>
                </a:solidFill>
              </a:defRPr>
            </a:lvl7pPr>
            <a:lvl8pPr lvl="7" algn="r">
              <a:buNone/>
              <a:defRPr sz="5300">
                <a:solidFill>
                  <a:schemeClr val="dk2"/>
                </a:solidFill>
              </a:defRPr>
            </a:lvl8pPr>
            <a:lvl9pPr lvl="8" algn="r">
              <a:buNone/>
              <a:defRPr sz="5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0309446"/>
            <a:ext cx="30240000" cy="2170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34275" y="1262675"/>
            <a:ext cx="10354499" cy="20425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